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GLÓRIA AO SALVADOR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 AO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Chegado à cruz do </a:t>
            </a:r>
          </a:p>
          <a:p>
            <a:r>
              <a:rPr lang="pt-BR" dirty="0"/>
              <a:t>meu Salvador, </a:t>
            </a:r>
          </a:p>
          <a:p>
            <a:r>
              <a:rPr lang="pt-BR" dirty="0"/>
              <a:t>Prostrado aos pés </a:t>
            </a:r>
          </a:p>
          <a:p>
            <a:r>
              <a:rPr lang="pt-BR" dirty="0"/>
              <a:t>do meu Redentor,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 AO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atendeu logo </a:t>
            </a:r>
          </a:p>
          <a:p>
            <a:r>
              <a:rPr lang="pt-BR" dirty="0"/>
              <a:t>ao meu clamor. </a:t>
            </a:r>
          </a:p>
          <a:p>
            <a:r>
              <a:rPr lang="pt-BR" dirty="0"/>
              <a:t>Glória ao Salvador!</a:t>
            </a:r>
          </a:p>
        </p:txBody>
      </p:sp>
    </p:spTree>
    <p:extLst>
      <p:ext uri="{BB962C8B-B14F-4D97-AF65-F5344CB8AC3E}">
        <p14:creationId xmlns:p14="http://schemas.microsoft.com/office/powerpoint/2010/main" val="4010225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 AO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Glória ao Salvador! </a:t>
            </a:r>
          </a:p>
          <a:p>
            <a:r>
              <a:rPr lang="pt-BR" dirty="0"/>
              <a:t>Glória ao Salvador! </a:t>
            </a:r>
          </a:p>
          <a:p>
            <a:r>
              <a:rPr lang="pt-BR" dirty="0"/>
              <a:t>Agora sei que Ele me salvou. </a:t>
            </a:r>
          </a:p>
          <a:p>
            <a:r>
              <a:rPr lang="pt-BR" dirty="0"/>
              <a:t>Glória ao Salvador.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9911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 AO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maravilha, </a:t>
            </a:r>
          </a:p>
          <a:p>
            <a:r>
              <a:rPr lang="pt-BR" dirty="0"/>
              <a:t>Jesus me amou. </a:t>
            </a:r>
          </a:p>
          <a:p>
            <a:r>
              <a:rPr lang="pt-BR" dirty="0"/>
              <a:t>Tudo de graça me perdoou.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69116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 AO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Quebrou meus </a:t>
            </a:r>
          </a:p>
          <a:p>
            <a:r>
              <a:rPr lang="pt-BR" dirty="0"/>
              <a:t>laços e me livrou. </a:t>
            </a:r>
          </a:p>
          <a:p>
            <a:r>
              <a:rPr lang="pt-BR" dirty="0"/>
              <a:t>Glória ao Salvador! </a:t>
            </a:r>
          </a:p>
        </p:txBody>
      </p:sp>
    </p:spTree>
    <p:extLst>
      <p:ext uri="{BB962C8B-B14F-4D97-AF65-F5344CB8AC3E}">
        <p14:creationId xmlns:p14="http://schemas.microsoft.com/office/powerpoint/2010/main" val="1698712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GLÓRIA AO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Glória ao Salvador! </a:t>
            </a:r>
          </a:p>
          <a:p>
            <a:r>
              <a:rPr lang="pt-BR" dirty="0"/>
              <a:t>Glória ao Salvador! </a:t>
            </a:r>
          </a:p>
          <a:p>
            <a:r>
              <a:rPr lang="pt-BR" dirty="0"/>
              <a:t>Agora sei que Ele me salvou. </a:t>
            </a:r>
          </a:p>
          <a:p>
            <a:r>
              <a:rPr lang="pt-BR" dirty="0"/>
              <a:t>Glória ao Salvador.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1865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115</Words>
  <Application>Microsoft Office PowerPoint</Application>
  <PresentationFormat>Apresentação na tela (16:9)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GLÓRIA AO SALVADOR</vt:lpstr>
      <vt:lpstr>GLÓRIA AO SALVADOR</vt:lpstr>
      <vt:lpstr>GLÓRIA AO SALVADOR</vt:lpstr>
      <vt:lpstr>GLÓRIA AO SALVADOR</vt:lpstr>
      <vt:lpstr>GLÓRIA AO SALVADOR</vt:lpstr>
      <vt:lpstr>GLÓRIA AO SALVADOR</vt:lpstr>
      <vt:lpstr>GLÓRIA AO SALVADOR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2019-06-12T21:35:39Z</dcterms:modified>
</cp:coreProperties>
</file>

<file path=docProps/thumbnail.jpeg>
</file>